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2"/>
  </p:notesMasterIdLst>
  <p:sldIdLst>
    <p:sldId id="256" r:id="rId2"/>
    <p:sldId id="260" r:id="rId3"/>
    <p:sldId id="257" r:id="rId4"/>
    <p:sldId id="259" r:id="rId5"/>
    <p:sldId id="262" r:id="rId6"/>
    <p:sldId id="263" r:id="rId7"/>
    <p:sldId id="264" r:id="rId8"/>
    <p:sldId id="265" r:id="rId9"/>
    <p:sldId id="266" r:id="rId10"/>
    <p:sldId id="26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6"/>
    <a:srgbClr val="24A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DBCCD-E14C-4305-9C54-DE2C5D0929B0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499FE-46E7-4D0C-84A6-9E100B1FD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65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99FE-46E7-4D0C-84A6-9E100B1FDD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17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8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73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8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5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6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4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6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2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79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반짝이는 배경에 홀로그램 네온">
            <a:extLst>
              <a:ext uri="{FF2B5EF4-FFF2-40B4-BE49-F238E27FC236}">
                <a16:creationId xmlns:a16="http://schemas.microsoft.com/office/drawing/2014/main" id="{7BC5F052-EAC8-51B1-26A2-07430E7E5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4" r="6393" b="-1"/>
          <a:stretch/>
        </p:blipFill>
        <p:spPr>
          <a:xfrm>
            <a:off x="-881587" y="0"/>
            <a:ext cx="8668492" cy="6857990"/>
          </a:xfrm>
          <a:prstGeom prst="rect">
            <a:avLst/>
          </a:prstGeom>
        </p:spPr>
      </p:pic>
      <p:sp>
        <p:nvSpPr>
          <p:cNvPr id="38" name="Rectangle 3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AC65CE-A0FC-8ACC-9F15-61E7ACD11585}"/>
              </a:ext>
            </a:extLst>
          </p:cNvPr>
          <p:cNvSpPr/>
          <p:nvPr/>
        </p:nvSpPr>
        <p:spPr>
          <a:xfrm>
            <a:off x="7786905" y="538619"/>
            <a:ext cx="881587" cy="339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8C197-E160-4F95-9694-A99ACC0AE1E0}"/>
              </a:ext>
            </a:extLst>
          </p:cNvPr>
          <p:cNvSpPr txBox="1"/>
          <p:nvPr/>
        </p:nvSpPr>
        <p:spPr>
          <a:xfrm>
            <a:off x="1323427" y="1853330"/>
            <a:ext cx="95451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HKNU IoT Team Project</a:t>
            </a:r>
            <a:endParaRPr lang="ko-KR" altLang="en-US" sz="6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D7BC60-D981-5DED-7DFD-8F8B72C27F4C}"/>
              </a:ext>
            </a:extLst>
          </p:cNvPr>
          <p:cNvSpPr txBox="1"/>
          <p:nvPr/>
        </p:nvSpPr>
        <p:spPr>
          <a:xfrm>
            <a:off x="3001310" y="3311900"/>
            <a:ext cx="618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9A46"/>
                </a:solidFill>
              </a:rPr>
              <a:t>HYBUS-Smart4412 </a:t>
            </a:r>
            <a:r>
              <a:rPr lang="ko-KR" altLang="en-US" sz="3200" b="1" dirty="0">
                <a:solidFill>
                  <a:srgbClr val="009A46"/>
                </a:solidFill>
              </a:rPr>
              <a:t>메모리게임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2D32E5-E4E7-DE62-6D9F-3CA71D5EF482}"/>
              </a:ext>
            </a:extLst>
          </p:cNvPr>
          <p:cNvSpPr txBox="1"/>
          <p:nvPr/>
        </p:nvSpPr>
        <p:spPr>
          <a:xfrm>
            <a:off x="7951825" y="4814656"/>
            <a:ext cx="45013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	          </a:t>
            </a:r>
            <a:r>
              <a:rPr lang="en-US" altLang="ko-KR" sz="2800" b="1" dirty="0"/>
              <a:t>9</a:t>
            </a:r>
            <a:r>
              <a:rPr lang="ko-KR" altLang="en-US" sz="2800" b="1" dirty="0"/>
              <a:t>조 </a:t>
            </a:r>
            <a:r>
              <a:rPr lang="en-US" altLang="ko-KR" sz="2800" b="1" dirty="0"/>
              <a:t> 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 err="1"/>
              <a:t>송규림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유지원 정아현 </a:t>
            </a:r>
            <a:r>
              <a:rPr lang="ko-KR" altLang="en-US" sz="2400" b="1" dirty="0" err="1"/>
              <a:t>조정행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62618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반짝이는 배경에 홀로그램 네온">
            <a:extLst>
              <a:ext uri="{FF2B5EF4-FFF2-40B4-BE49-F238E27FC236}">
                <a16:creationId xmlns:a16="http://schemas.microsoft.com/office/drawing/2014/main" id="{285C93EC-4007-2C7A-0C1D-445D9385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9234" r="6393" b="-1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pic>
        <p:nvPicPr>
          <p:cNvPr id="3" name="그래픽 2" descr="수탉 단색으로 채워진">
            <a:extLst>
              <a:ext uri="{FF2B5EF4-FFF2-40B4-BE49-F238E27FC236}">
                <a16:creationId xmlns:a16="http://schemas.microsoft.com/office/drawing/2014/main" id="{D4B71D92-9FCA-BC30-65E4-D41CFDAFA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102" y="5155007"/>
            <a:ext cx="1838221" cy="1777078"/>
          </a:xfrm>
          <a:prstGeom prst="rect">
            <a:avLst/>
          </a:prstGeom>
        </p:spPr>
      </p:pic>
      <p:pic>
        <p:nvPicPr>
          <p:cNvPr id="4" name="그래픽 3" descr="병아리 윤곽선">
            <a:extLst>
              <a:ext uri="{FF2B5EF4-FFF2-40B4-BE49-F238E27FC236}">
                <a16:creationId xmlns:a16="http://schemas.microsoft.com/office/drawing/2014/main" id="{91D9DA9C-873D-5C4B-B76A-1823FAB0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322604" y="6043546"/>
            <a:ext cx="815775" cy="7065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6CDBA5-50B7-B473-CD5A-EBA4E29218B4}"/>
              </a:ext>
            </a:extLst>
          </p:cNvPr>
          <p:cNvSpPr/>
          <p:nvPr/>
        </p:nvSpPr>
        <p:spPr>
          <a:xfrm>
            <a:off x="4412686" y="2627014"/>
            <a:ext cx="3366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감사합니다</a:t>
            </a:r>
            <a:endParaRPr lang="en-US" altLang="ko-K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16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8BCDB0-EAA1-3FA2-3A66-B9FE1E18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66" y="948349"/>
            <a:ext cx="4485861" cy="1088136"/>
          </a:xfrm>
        </p:spPr>
        <p:txBody>
          <a:bodyPr anchor="b">
            <a:normAutofit/>
          </a:bodyPr>
          <a:lstStyle/>
          <a:p>
            <a:r>
              <a:rPr lang="ko-KR" altLang="en-US" sz="4800" b="1" dirty="0"/>
              <a:t>목차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F9325-490E-EF25-B72A-A81455558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1. </a:t>
            </a:r>
            <a:r>
              <a:rPr lang="ko-KR" altLang="en-US" sz="3200" dirty="0"/>
              <a:t>게임 개요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2. </a:t>
            </a:r>
            <a:r>
              <a:rPr lang="ko-KR" altLang="en-US" sz="3200" dirty="0"/>
              <a:t>게임 과정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3. </a:t>
            </a:r>
            <a:r>
              <a:rPr lang="ko-KR" altLang="en-US" sz="3200" dirty="0"/>
              <a:t>구현</a:t>
            </a:r>
            <a:endParaRPr lang="en-US" altLang="ko-KR" sz="3200" dirty="0"/>
          </a:p>
        </p:txBody>
      </p:sp>
      <p:pic>
        <p:nvPicPr>
          <p:cNvPr id="4" name="Picture 3" descr="반짝이는 배경에 홀로그램 네온">
            <a:extLst>
              <a:ext uri="{FF2B5EF4-FFF2-40B4-BE49-F238E27FC236}">
                <a16:creationId xmlns:a16="http://schemas.microsoft.com/office/drawing/2014/main" id="{EA9EAA60-19E9-D535-C556-1429FEFD9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13915" r="19081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39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1CB3E-546B-40CB-122F-3B62DB54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게임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C534E-EE3C-B2D6-75D8-24986DEB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16" y="2359492"/>
            <a:ext cx="12923351" cy="36941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b="1" dirty="0"/>
              <a:t>dot matrix</a:t>
            </a:r>
            <a:r>
              <a:rPr lang="ko-KR" altLang="en-US" sz="2400" b="1" dirty="0"/>
              <a:t> </a:t>
            </a:r>
            <a:r>
              <a:rPr lang="ko-KR" altLang="en-US" sz="2400" dirty="0"/>
              <a:t>에서 </a:t>
            </a:r>
            <a:r>
              <a:rPr lang="ko-KR" altLang="en-US" sz="2400" b="1" dirty="0">
                <a:solidFill>
                  <a:srgbClr val="FF0000"/>
                </a:solidFill>
              </a:rPr>
              <a:t>랜덤으로 생성되는 패턴</a:t>
            </a:r>
            <a:r>
              <a:rPr lang="ko-KR" altLang="en-US" sz="2400" b="1" dirty="0"/>
              <a:t>을</a:t>
            </a:r>
            <a:r>
              <a:rPr lang="ko-KR" altLang="en-US" sz="2400" b="1" dirty="0">
                <a:solidFill>
                  <a:srgbClr val="FF0000"/>
                </a:solidFill>
              </a:rPr>
              <a:t> 순서대로 맞추어</a:t>
            </a:r>
            <a:r>
              <a:rPr lang="ko-KR" altLang="en-US" sz="2400" b="1" dirty="0">
                <a:solidFill>
                  <a:srgbClr val="0070C0"/>
                </a:solidFill>
              </a:rPr>
              <a:t> </a:t>
            </a:r>
            <a:r>
              <a:rPr lang="ko-KR" altLang="en-US" sz="2400" b="1" dirty="0"/>
              <a:t>점수 획득</a:t>
            </a:r>
            <a:endParaRPr lang="en-US" altLang="ko-KR" sz="2400" b="1" dirty="0"/>
          </a:p>
          <a:p>
            <a:pPr marL="0" indent="0">
              <a:buNone/>
            </a:pPr>
            <a:endParaRPr lang="ko-KR" altLang="en-US" sz="2400" dirty="0"/>
          </a:p>
          <a:p>
            <a:pPr marL="0" indent="0">
              <a:buNone/>
            </a:pPr>
            <a:r>
              <a:rPr lang="en-US" altLang="ko-KR" sz="2800" b="1" dirty="0"/>
              <a:t>Character LCD</a:t>
            </a:r>
            <a:r>
              <a:rPr lang="ko-KR" altLang="en-US" sz="2800" b="1" dirty="0"/>
              <a:t>에 게임 시작</a:t>
            </a:r>
            <a:endParaRPr lang="en-US" altLang="ko-KR" sz="2800" b="1" dirty="0"/>
          </a:p>
          <a:p>
            <a:pPr marL="0" indent="0">
              <a:buNone/>
            </a:pPr>
            <a:r>
              <a:rPr lang="en-US" altLang="ko-KR" sz="2400" dirty="0"/>
              <a:t>: </a:t>
            </a:r>
            <a:r>
              <a:rPr lang="ko-KR" altLang="en-US" sz="2400" dirty="0"/>
              <a:t>모드 난이도 선택  </a:t>
            </a:r>
            <a:r>
              <a:rPr lang="en-US" altLang="ko-KR" sz="2400" dirty="0"/>
              <a:t>|  </a:t>
            </a:r>
            <a:r>
              <a:rPr lang="ko-KR" altLang="en-US" sz="2400" dirty="0"/>
              <a:t>다시하기</a:t>
            </a:r>
            <a:r>
              <a:rPr lang="en-US" altLang="ko-KR" sz="2400" dirty="0"/>
              <a:t>, </a:t>
            </a:r>
            <a:r>
              <a:rPr lang="ko-KR" altLang="en-US" sz="2400" dirty="0"/>
              <a:t>게임 종료 옵션 표시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pic>
        <p:nvPicPr>
          <p:cNvPr id="4" name="그림 3" descr="텍스트, 스크린샷, 디스플레이, 전자제품이(가) 표시된 사진&#10;&#10;자동 생성된 설명">
            <a:extLst>
              <a:ext uri="{FF2B5EF4-FFF2-40B4-BE49-F238E27FC236}">
                <a16:creationId xmlns:a16="http://schemas.microsoft.com/office/drawing/2014/main" id="{68FD9443-B168-FD2B-EEB7-44F70A01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9" t="63870" r="36868" b="19356"/>
          <a:stretch/>
        </p:blipFill>
        <p:spPr>
          <a:xfrm>
            <a:off x="3508544" y="5123351"/>
            <a:ext cx="4975776" cy="125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반짝이는 배경에 홀로그램 네온">
            <a:extLst>
              <a:ext uri="{FF2B5EF4-FFF2-40B4-BE49-F238E27FC236}">
                <a16:creationId xmlns:a16="http://schemas.microsoft.com/office/drawing/2014/main" id="{070AE1AA-666A-3107-6B5B-33D86CD04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8332" r="-1" b="358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3" name="그림 2" descr="텍스트, 스크린샷, 디스플레이, 전자제품이(가) 표시된 사진&#10;&#10;자동 생성된 설명">
            <a:extLst>
              <a:ext uri="{FF2B5EF4-FFF2-40B4-BE49-F238E27FC236}">
                <a16:creationId xmlns:a16="http://schemas.microsoft.com/office/drawing/2014/main" id="{5CE90ABF-746C-DDDA-7032-C43DA2106D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807318"/>
            <a:ext cx="10921999" cy="52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2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A213-E13B-CD4F-2027-C5E2A243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6EDAA-82EC-54C0-E973-F2CC8B61F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702" y="2461091"/>
            <a:ext cx="10168128" cy="36941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Character LCD</a:t>
            </a:r>
            <a:r>
              <a:rPr lang="ko-KR" altLang="en-US" dirty="0"/>
              <a:t>에 </a:t>
            </a:r>
            <a:r>
              <a:rPr lang="ko-KR" altLang="en-US" b="1" dirty="0">
                <a:solidFill>
                  <a:srgbClr val="FF0000"/>
                </a:solidFill>
              </a:rPr>
              <a:t>모드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난이도 선택 </a:t>
            </a:r>
            <a:r>
              <a:rPr lang="ko-KR" altLang="en-US" dirty="0"/>
              <a:t>옵션 표시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게임 시작</a:t>
            </a:r>
            <a:r>
              <a:rPr lang="en-US" altLang="ko-KR" b="1" dirty="0"/>
              <a:t>, </a:t>
            </a:r>
            <a:r>
              <a:rPr lang="ko-KR" altLang="en-US" b="1" dirty="0"/>
              <a:t>메뉴 종류</a:t>
            </a:r>
            <a:r>
              <a:rPr lang="en-US" altLang="ko-KR" b="1" dirty="0"/>
              <a:t>, </a:t>
            </a:r>
            <a:r>
              <a:rPr lang="ko-KR" altLang="en-US" b="1" dirty="0"/>
              <a:t>게임 종료 알림 표시</a:t>
            </a: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모드 </a:t>
            </a:r>
            <a:r>
              <a:rPr lang="en-US" altLang="ko-KR" dirty="0"/>
              <a:t>: 4x4, 6x6, 8x8   	 |     </a:t>
            </a:r>
            <a:r>
              <a:rPr lang="ko-KR" altLang="en-US" dirty="0"/>
              <a:t>난이도 </a:t>
            </a:r>
            <a:r>
              <a:rPr lang="en-US" altLang="ko-KR" dirty="0"/>
              <a:t>: easy, normal, hard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 descr="텍스트, 스크린샷, 디스플레이, 전자제품이(가) 표시된 사진&#10;&#10;자동 생성된 설명">
            <a:extLst>
              <a:ext uri="{FF2B5EF4-FFF2-40B4-BE49-F238E27FC236}">
                <a16:creationId xmlns:a16="http://schemas.microsoft.com/office/drawing/2014/main" id="{175331CD-F1CE-8FA1-E098-DAC698223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6" t="12757" r="13694" b="55110"/>
          <a:stretch/>
        </p:blipFill>
        <p:spPr>
          <a:xfrm>
            <a:off x="8754534" y="1066802"/>
            <a:ext cx="3352800" cy="20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3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28B13-91B4-2994-3E60-5D9CBF23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DIP Switch </a:t>
            </a:r>
            <a:r>
              <a:rPr lang="ko-KR" altLang="en-US" dirty="0"/>
              <a:t>모드</a:t>
            </a:r>
            <a:r>
              <a:rPr lang="en-US" altLang="ko-KR" dirty="0"/>
              <a:t> &amp; </a:t>
            </a:r>
            <a:r>
              <a:rPr lang="ko-KR" altLang="en-US" dirty="0"/>
              <a:t>난이도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2A298-05E0-9963-1600-6F6D07B1C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262" y="3361266"/>
            <a:ext cx="3786632" cy="36941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</a:t>
            </a:r>
            <a:r>
              <a:rPr lang="en-US" altLang="ko-KR" b="1" dirty="0"/>
              <a:t>. 4*4 </a:t>
            </a:r>
            <a:r>
              <a:rPr lang="en-US" altLang="ko-KR" dirty="0"/>
              <a:t>: 1000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b="1" dirty="0"/>
              <a:t>6*6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1100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b="1" dirty="0"/>
              <a:t>8*8</a:t>
            </a:r>
            <a:r>
              <a:rPr lang="en-US" altLang="ko-KR" dirty="0"/>
              <a:t> : 1110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b="1" dirty="0"/>
              <a:t>게임 종료 </a:t>
            </a:r>
            <a:r>
              <a:rPr lang="en-US" altLang="ko-KR" dirty="0"/>
              <a:t>: 1111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6520C7-DDB6-98D4-28A1-76697590DFD4}"/>
              </a:ext>
            </a:extLst>
          </p:cNvPr>
          <p:cNvSpPr txBox="1">
            <a:spLocks/>
          </p:cNvSpPr>
          <p:nvPr/>
        </p:nvSpPr>
        <p:spPr>
          <a:xfrm>
            <a:off x="7086601" y="3352799"/>
            <a:ext cx="3786632" cy="36941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1. </a:t>
            </a:r>
            <a:r>
              <a:rPr lang="en-US" altLang="ko-KR" b="1" dirty="0"/>
              <a:t>Easy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en-US" altLang="ko-KR" dirty="0"/>
              <a:t>1000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b="1" dirty="0"/>
              <a:t>Normal</a:t>
            </a:r>
            <a:r>
              <a:rPr lang="en-US" altLang="ko-KR" dirty="0"/>
              <a:t> : 1100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b="1" dirty="0"/>
              <a:t>Hard</a:t>
            </a:r>
            <a:r>
              <a:rPr lang="en-US" altLang="ko-KR" dirty="0"/>
              <a:t> : 1110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b="1" dirty="0" err="1"/>
              <a:t>다시시작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dirty="0"/>
              <a:t>1111</a:t>
            </a:r>
            <a:endParaRPr lang="en-US" altLang="ko-KR" b="1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텍스트, 스크린샷, 디스플레이, 전자제품이(가) 표시된 사진&#10;&#10;자동 생성된 설명">
            <a:extLst>
              <a:ext uri="{FF2B5EF4-FFF2-40B4-BE49-F238E27FC236}">
                <a16:creationId xmlns:a16="http://schemas.microsoft.com/office/drawing/2014/main" id="{4C54D37F-2D04-EF64-069F-040CD16F8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9" t="63870" r="36868" b="19356"/>
          <a:stretch/>
        </p:blipFill>
        <p:spPr>
          <a:xfrm>
            <a:off x="1738291" y="1994071"/>
            <a:ext cx="8508999" cy="8795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6A57469-2E0B-16BD-7661-2EA5CEAE496F}"/>
              </a:ext>
            </a:extLst>
          </p:cNvPr>
          <p:cNvSpPr/>
          <p:nvPr/>
        </p:nvSpPr>
        <p:spPr>
          <a:xfrm>
            <a:off x="5678338" y="1706202"/>
            <a:ext cx="314452" cy="455642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62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3D240C-2220-494F-90F6-2A8A57C05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53465C-4FA1-D078-2D03-B0DE8F0A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952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ko-KR" altLang="en-US" sz="5200"/>
              <a:t>패턴 생성</a:t>
            </a:r>
          </a:p>
        </p:txBody>
      </p:sp>
      <p:pic>
        <p:nvPicPr>
          <p:cNvPr id="5" name="Picture 3" descr="반짝이는 배경에 홀로그램 네온">
            <a:extLst>
              <a:ext uri="{FF2B5EF4-FFF2-40B4-BE49-F238E27FC236}">
                <a16:creationId xmlns:a16="http://schemas.microsoft.com/office/drawing/2014/main" id="{758CC625-FD02-6EE3-2C6A-06FD6C663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6689" r="2" b="2"/>
          <a:stretch/>
        </p:blipFill>
        <p:spPr>
          <a:xfrm>
            <a:off x="-4" y="20"/>
            <a:ext cx="4711516" cy="68579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F8B5D5-EDD3-466C-9CFA-C8A8B1C7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70840" y="361188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6858B-B383-4FB7-AAFA-9CBB9215D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095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 descr="텍스트, 스크린샷, 디스플레이, 전자제품이(가) 표시된 사진&#10;&#10;자동 생성된 설명">
            <a:extLst>
              <a:ext uri="{FF2B5EF4-FFF2-40B4-BE49-F238E27FC236}">
                <a16:creationId xmlns:a16="http://schemas.microsoft.com/office/drawing/2014/main" id="{72037037-D56E-E786-F65D-6A1934FE59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2" t="35674" r="58153" b="39974"/>
          <a:stretch/>
        </p:blipFill>
        <p:spPr>
          <a:xfrm>
            <a:off x="1102515" y="2204370"/>
            <a:ext cx="2818957" cy="244926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965A41-E1EC-9B1F-8C92-B6699AE8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3355848"/>
            <a:ext cx="6272784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선택한 사이즈</a:t>
            </a:r>
            <a:r>
              <a:rPr lang="en-US" altLang="ko-KR" sz="2800" dirty="0"/>
              <a:t>(4x4, 6x6, 8x8)</a:t>
            </a:r>
            <a:r>
              <a:rPr lang="ko-KR" altLang="en-US" sz="2800" dirty="0"/>
              <a:t>의 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3200" b="1" dirty="0"/>
              <a:t>dot matrix</a:t>
            </a:r>
            <a:r>
              <a:rPr lang="ko-KR" altLang="en-US" sz="2800" dirty="0"/>
              <a:t>에서</a:t>
            </a:r>
            <a:endParaRPr lang="en-US" altLang="ko-KR" sz="2800" dirty="0"/>
          </a:p>
          <a:p>
            <a:pPr marL="0" indent="0">
              <a:buNone/>
            </a:pPr>
            <a:r>
              <a:rPr lang="ko-KR" altLang="en-US" sz="2800" b="1" dirty="0">
                <a:solidFill>
                  <a:srgbClr val="FF0000"/>
                </a:solidFill>
              </a:rPr>
              <a:t>선택한 난이도만큼 패턴 랜덤 생성</a:t>
            </a:r>
          </a:p>
        </p:txBody>
      </p:sp>
    </p:spTree>
    <p:extLst>
      <p:ext uri="{BB962C8B-B14F-4D97-AF65-F5344CB8AC3E}">
        <p14:creationId xmlns:p14="http://schemas.microsoft.com/office/powerpoint/2010/main" val="3332408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0B5C2-5D23-03E8-2536-772E75B9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패턴 기억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21D0A-B8F7-CA07-AFE3-FE6645BD5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67" y="2376423"/>
            <a:ext cx="10915566" cy="3694176"/>
          </a:xfrm>
        </p:spPr>
        <p:txBody>
          <a:bodyPr/>
          <a:lstStyle/>
          <a:p>
            <a:r>
              <a:rPr lang="ko-KR" altLang="en-US" sz="2800" b="1" dirty="0"/>
              <a:t>카운트 다운 </a:t>
            </a:r>
            <a:r>
              <a:rPr lang="en-US" altLang="ko-KR" sz="2800" dirty="0"/>
              <a:t>: </a:t>
            </a:r>
            <a:r>
              <a:rPr lang="ko-KR" altLang="en-US" sz="2800" dirty="0"/>
              <a:t>패턴이 모두 생성시 세그먼트에서 </a:t>
            </a:r>
            <a:r>
              <a:rPr lang="ko-KR" altLang="en-US" sz="2800" b="1" dirty="0">
                <a:solidFill>
                  <a:srgbClr val="FF0000"/>
                </a:solidFill>
              </a:rPr>
              <a:t>카운트 다운 시작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endParaRPr lang="ko-KR" altLang="en-US" sz="2800" dirty="0"/>
          </a:p>
          <a:p>
            <a:r>
              <a:rPr lang="ko-KR" altLang="en-US" sz="2800" b="1" dirty="0"/>
              <a:t>패턴 소등 </a:t>
            </a:r>
            <a:r>
              <a:rPr lang="en-US" altLang="ko-KR" sz="2800" dirty="0"/>
              <a:t>: </a:t>
            </a:r>
            <a:r>
              <a:rPr lang="ko-KR" altLang="en-US" sz="2800" b="1" dirty="0">
                <a:solidFill>
                  <a:srgbClr val="0070C0"/>
                </a:solidFill>
              </a:rPr>
              <a:t>카운트가 </a:t>
            </a:r>
            <a:r>
              <a:rPr lang="en-US" altLang="ko-KR" sz="2800" b="1" dirty="0">
                <a:solidFill>
                  <a:srgbClr val="0070C0"/>
                </a:solidFill>
              </a:rPr>
              <a:t>0</a:t>
            </a:r>
            <a:r>
              <a:rPr lang="ko-KR" altLang="en-US" sz="2800" dirty="0"/>
              <a:t>이 되면 </a:t>
            </a:r>
            <a:r>
              <a:rPr lang="en-US" altLang="ko-KR" sz="2800" dirty="0"/>
              <a:t>dot matrix</a:t>
            </a:r>
            <a:r>
              <a:rPr lang="ko-KR" altLang="en-US" sz="2800" dirty="0"/>
              <a:t> 점등 불빛이 </a:t>
            </a:r>
            <a:r>
              <a:rPr lang="ko-KR" altLang="en-US" sz="2800" b="1" dirty="0">
                <a:solidFill>
                  <a:srgbClr val="0070C0"/>
                </a:solidFill>
              </a:rPr>
              <a:t>모두 소등</a:t>
            </a:r>
          </a:p>
          <a:p>
            <a:endParaRPr lang="ko-KR" altLang="en-US" sz="2800" dirty="0"/>
          </a:p>
        </p:txBody>
      </p:sp>
      <p:pic>
        <p:nvPicPr>
          <p:cNvPr id="4" name="그림 3" descr="텍스트, 스크린샷, 디스플레이, 전자제품이(가) 표시된 사진&#10;&#10;자동 생성된 설명">
            <a:extLst>
              <a:ext uri="{FF2B5EF4-FFF2-40B4-BE49-F238E27FC236}">
                <a16:creationId xmlns:a16="http://schemas.microsoft.com/office/drawing/2014/main" id="{4A975922-6374-1D24-6B88-8052517EC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0" t="42733" b="39182"/>
          <a:stretch/>
        </p:blipFill>
        <p:spPr>
          <a:xfrm>
            <a:off x="3225800" y="4766733"/>
            <a:ext cx="6816039" cy="154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7D9E11-C240-969A-7F47-CBD1A47FB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ko-KR" altLang="en-US" sz="3200"/>
              <a:t>패턴 입력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867A4-6C5B-16C0-4DCC-C1602B3BF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83" y="2430043"/>
            <a:ext cx="715975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/>
              <a:t>Tact Switch</a:t>
            </a:r>
            <a:r>
              <a:rPr lang="ko-KR" altLang="en-US" sz="1800" dirty="0"/>
              <a:t>로 </a:t>
            </a:r>
            <a:r>
              <a:rPr lang="ko-KR" altLang="en-US" sz="2000" b="1" dirty="0">
                <a:solidFill>
                  <a:srgbClr val="FF0000"/>
                </a:solidFill>
              </a:rPr>
              <a:t>정답 패턴 입력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endParaRPr lang="en-US" altLang="ko-KR" sz="1800" dirty="0"/>
          </a:p>
          <a:p>
            <a:pPr marL="0" indent="0">
              <a:buNone/>
            </a:pPr>
            <a:r>
              <a:rPr lang="ko-KR" altLang="en-US" sz="2000" b="1" dirty="0"/>
              <a:t>패턴 정답 </a:t>
            </a:r>
            <a:r>
              <a:rPr lang="en-US" altLang="ko-KR" sz="1800" dirty="0"/>
              <a:t>-&gt;</a:t>
            </a:r>
            <a:r>
              <a:rPr lang="ko-KR" altLang="en-US" sz="1800" dirty="0"/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점수 획득</a:t>
            </a:r>
            <a:r>
              <a:rPr lang="en-US" altLang="ko-KR" sz="2000" b="1" dirty="0"/>
              <a:t> </a:t>
            </a:r>
            <a:r>
              <a:rPr lang="en-US" altLang="ko-KR" sz="1800" b="1" dirty="0"/>
              <a:t>&amp; </a:t>
            </a:r>
            <a:r>
              <a:rPr lang="ko-KR" altLang="en-US" sz="2000" b="1" dirty="0">
                <a:solidFill>
                  <a:srgbClr val="24A424"/>
                </a:solidFill>
              </a:rPr>
              <a:t>누적 점수 </a:t>
            </a:r>
            <a:r>
              <a:rPr lang="en-US" altLang="ko-KR" sz="2000" b="1" dirty="0">
                <a:solidFill>
                  <a:srgbClr val="24A424"/>
                </a:solidFill>
              </a:rPr>
              <a:t>Character LCD </a:t>
            </a:r>
            <a:r>
              <a:rPr lang="ko-KR" altLang="en-US" sz="2000" b="1" dirty="0">
                <a:solidFill>
                  <a:srgbClr val="24A424"/>
                </a:solidFill>
              </a:rPr>
              <a:t>표시</a:t>
            </a:r>
            <a:endParaRPr lang="en-US" altLang="ko-KR" sz="2000" b="1" dirty="0">
              <a:solidFill>
                <a:srgbClr val="24A424"/>
              </a:solidFill>
            </a:endParaRPr>
          </a:p>
          <a:p>
            <a:endParaRPr lang="en-US" altLang="ko-KR" sz="1800" dirty="0"/>
          </a:p>
          <a:p>
            <a:pPr marL="0" indent="0">
              <a:buNone/>
            </a:pPr>
            <a:r>
              <a:rPr lang="ko-KR" altLang="en-US" sz="2000" dirty="0"/>
              <a:t>패턴 오답 </a:t>
            </a:r>
            <a:r>
              <a:rPr lang="en-US" altLang="ko-KR" sz="2000" dirty="0"/>
              <a:t>: </a:t>
            </a:r>
            <a:r>
              <a:rPr lang="ko-KR" altLang="en-US" sz="2000" dirty="0"/>
              <a:t>다시시작 </a:t>
            </a:r>
            <a:r>
              <a:rPr lang="en-US" altLang="ko-KR" sz="2000" dirty="0"/>
              <a:t> |  </a:t>
            </a:r>
            <a:r>
              <a:rPr lang="ko-KR" altLang="en-US" sz="2000" dirty="0"/>
              <a:t>게임 종료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패턴 정답 </a:t>
            </a:r>
            <a:r>
              <a:rPr lang="en-US" altLang="ko-KR" sz="2000" dirty="0"/>
              <a:t>: 100</a:t>
            </a:r>
            <a:r>
              <a:rPr lang="ko-KR" altLang="en-US" sz="2000" dirty="0"/>
              <a:t>점 달성 통과</a:t>
            </a:r>
            <a:r>
              <a:rPr lang="en-US" altLang="ko-KR" sz="2000" dirty="0"/>
              <a:t> &amp; </a:t>
            </a:r>
            <a:r>
              <a:rPr lang="ko-KR" altLang="en-US" sz="2000" dirty="0"/>
              <a:t>다음 난이도 </a:t>
            </a:r>
          </a:p>
          <a:p>
            <a:endParaRPr lang="ko-KR" altLang="en-US" sz="1800" dirty="0"/>
          </a:p>
        </p:txBody>
      </p:sp>
      <p:pic>
        <p:nvPicPr>
          <p:cNvPr id="4" name="그림 3" descr="텍스트, 스크린샷, 디스플레이, 전자제품이(가) 표시된 사진&#10;&#10;자동 생성된 설명">
            <a:extLst>
              <a:ext uri="{FF2B5EF4-FFF2-40B4-BE49-F238E27FC236}">
                <a16:creationId xmlns:a16="http://schemas.microsoft.com/office/drawing/2014/main" id="{CACE62C2-9A98-1A45-A4EB-B3BC50A1F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6" t="13127" b="20346"/>
          <a:stretch/>
        </p:blipFill>
        <p:spPr>
          <a:xfrm>
            <a:off x="7502013" y="1679752"/>
            <a:ext cx="4576194" cy="371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113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40"/>
      </a:dk2>
      <a:lt2>
        <a:srgbClr val="E8E4E2"/>
      </a:lt2>
      <a:accent1>
        <a:srgbClr val="81A7BB"/>
      </a:accent1>
      <a:accent2>
        <a:srgbClr val="7F8DBA"/>
      </a:accent2>
      <a:accent3>
        <a:srgbClr val="9F96C6"/>
      </a:accent3>
      <a:accent4>
        <a:srgbClr val="A2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Avenir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222</Words>
  <Application>Microsoft Office PowerPoint</Application>
  <PresentationFormat>와이드스크린</PresentationFormat>
  <Paragraphs>46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Microsoft GothicNeo</vt:lpstr>
      <vt:lpstr>맑은 고딕</vt:lpstr>
      <vt:lpstr>Arial</vt:lpstr>
      <vt:lpstr>Calibri</vt:lpstr>
      <vt:lpstr>AccentBoxVTI</vt:lpstr>
      <vt:lpstr>PowerPoint 프레젠테이션</vt:lpstr>
      <vt:lpstr>목차</vt:lpstr>
      <vt:lpstr>게임 개요</vt:lpstr>
      <vt:lpstr>PowerPoint 프레젠테이션</vt:lpstr>
      <vt:lpstr>게임 시작</vt:lpstr>
      <vt:lpstr>DIP Switch 모드 &amp; 난이도 선택</vt:lpstr>
      <vt:lpstr>패턴 생성</vt:lpstr>
      <vt:lpstr>패턴 기억</vt:lpstr>
      <vt:lpstr>패턴 입력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정아현</dc:creator>
  <cp:lastModifiedBy>정아현</cp:lastModifiedBy>
  <cp:revision>68</cp:revision>
  <dcterms:created xsi:type="dcterms:W3CDTF">2024-05-22T09:46:21Z</dcterms:created>
  <dcterms:modified xsi:type="dcterms:W3CDTF">2024-05-22T12:55:28Z</dcterms:modified>
</cp:coreProperties>
</file>